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9" r:id="rId3"/>
    <p:sldId id="260" r:id="rId4"/>
    <p:sldId id="261" r:id="rId5"/>
    <p:sldId id="257" r:id="rId6"/>
    <p:sldId id="262" r:id="rId7"/>
    <p:sldId id="263" r:id="rId8"/>
    <p:sldId id="265" r:id="rId9"/>
    <p:sldId id="267" r:id="rId10"/>
    <p:sldId id="26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69645-9D20-47E2-A722-451F5C3C292F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A593C-2661-4325-94C1-452EC24D9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57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593C-2661-4325-94C1-452EC24D98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85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Blender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Grass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Textures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Floating Buildings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593C-2661-4325-94C1-452EC24D98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68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Dimensions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Base maps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Basic Terrain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Off campus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593C-2661-4325-94C1-452EC24D98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Planes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Ocean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Terrain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593C-2661-4325-94C1-452EC24D98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72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White off campus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593C-2661-4325-94C1-452EC24D98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83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EB5E-5684-44A7-A205-9A1F4A7EC2DC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6B2CD-1A86-45F8-98A7-FA93CDB8F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36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EB5E-5684-44A7-A205-9A1F4A7EC2DC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6B2CD-1A86-45F8-98A7-FA93CDB8F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8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EB5E-5684-44A7-A205-9A1F4A7EC2DC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6B2CD-1A86-45F8-98A7-FA93CDB8F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87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EB5E-5684-44A7-A205-9A1F4A7EC2DC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6B2CD-1A86-45F8-98A7-FA93CDB8F32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4804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EB5E-5684-44A7-A205-9A1F4A7EC2DC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6B2CD-1A86-45F8-98A7-FA93CDB8F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20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EB5E-5684-44A7-A205-9A1F4A7EC2DC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6B2CD-1A86-45F8-98A7-FA93CDB8F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37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EB5E-5684-44A7-A205-9A1F4A7EC2DC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6B2CD-1A86-45F8-98A7-FA93CDB8F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53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EB5E-5684-44A7-A205-9A1F4A7EC2DC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6B2CD-1A86-45F8-98A7-FA93CDB8F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45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EB5E-5684-44A7-A205-9A1F4A7EC2DC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6B2CD-1A86-45F8-98A7-FA93CDB8F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8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EB5E-5684-44A7-A205-9A1F4A7EC2DC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6B2CD-1A86-45F8-98A7-FA93CDB8F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22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EB5E-5684-44A7-A205-9A1F4A7EC2DC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6B2CD-1A86-45F8-98A7-FA93CDB8F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85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EB5E-5684-44A7-A205-9A1F4A7EC2DC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6B2CD-1A86-45F8-98A7-FA93CDB8F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1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EB5E-5684-44A7-A205-9A1F4A7EC2DC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6B2CD-1A86-45F8-98A7-FA93CDB8F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86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EB5E-5684-44A7-A205-9A1F4A7EC2DC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6B2CD-1A86-45F8-98A7-FA93CDB8F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45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EB5E-5684-44A7-A205-9A1F4A7EC2DC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6B2CD-1A86-45F8-98A7-FA93CDB8F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73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EB5E-5684-44A7-A205-9A1F4A7EC2DC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6B2CD-1A86-45F8-98A7-FA93CDB8F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0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EB5E-5684-44A7-A205-9A1F4A7EC2DC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6B2CD-1A86-45F8-98A7-FA93CDB8F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0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86EEB5E-5684-44A7-A205-9A1F4A7EC2DC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6B2CD-1A86-45F8-98A7-FA93CDB8F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82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stackoverflow.com" TargetMode="External"/><Relationship Id="rId2" Type="http://schemas.openxmlformats.org/officeDocument/2006/relationships/hyperlink" Target="zomato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puu.sh/oU8tb/f6f1c935a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1524000" y="1487606"/>
            <a:ext cx="4685731" cy="15173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AUB Kiosk</a:t>
            </a:r>
            <a:endParaRPr lang="fr-FR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ous-titre 2"/>
          <p:cNvSpPr>
            <a:spLocks noGrp="1"/>
          </p:cNvSpPr>
          <p:nvPr>
            <p:ph type="subTitle" idx="1"/>
          </p:nvPr>
        </p:nvSpPr>
        <p:spPr>
          <a:xfrm>
            <a:off x="1637731" y="4406059"/>
            <a:ext cx="9144000" cy="1050878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 Sarah Fakhoury,</a:t>
            </a:r>
          </a:p>
          <a:p>
            <a:pPr algn="l"/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Samer AL Masri, Ines Badji.</a:t>
            </a:r>
          </a:p>
          <a:p>
            <a:pPr algn="l"/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Mentor: Dr. A. Dhaini</a:t>
            </a:r>
            <a:endParaRPr lang="fr-F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65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7605"/>
            <a:ext cx="8946541" cy="4195481"/>
          </a:xfrm>
        </p:spPr>
        <p:txBody>
          <a:bodyPr/>
          <a:lstStyle/>
          <a:p>
            <a:r>
              <a:rPr lang="en-US" dirty="0" smtClean="0"/>
              <a:t>Beginning of May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45" y="1285875"/>
            <a:ext cx="11269014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0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5" y="940158"/>
            <a:ext cx="11347954" cy="59178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1869" y="0"/>
            <a:ext cx="9404723" cy="1400530"/>
          </a:xfrm>
        </p:spPr>
        <p:txBody>
          <a:bodyPr/>
          <a:lstStyle/>
          <a:p>
            <a:pPr algn="ctr"/>
            <a:r>
              <a:rPr lang="en-US" dirty="0" smtClean="0"/>
              <a:t>Outcome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21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Project 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37748"/>
            <a:ext cx="10515600" cy="4351338"/>
          </a:xfrm>
        </p:spPr>
        <p:txBody>
          <a:bodyPr/>
          <a:lstStyle/>
          <a:p>
            <a:r>
              <a:rPr lang="en-US" dirty="0" smtClean="0"/>
              <a:t>Build an interactive map for AUB</a:t>
            </a:r>
          </a:p>
          <a:p>
            <a:endParaRPr lang="en-US" dirty="0" smtClean="0"/>
          </a:p>
          <a:p>
            <a:r>
              <a:rPr lang="en-US" dirty="0" smtClean="0"/>
              <a:t>Make new students’ life easier inside and around campus</a:t>
            </a:r>
          </a:p>
          <a:p>
            <a:endParaRPr lang="en-US" dirty="0" smtClean="0"/>
          </a:p>
          <a:p>
            <a:r>
              <a:rPr lang="en-US" dirty="0" smtClean="0"/>
              <a:t>Help students find quiet and appropriate places to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64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924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Technical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35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Development Requirements:</a:t>
            </a:r>
          </a:p>
          <a:p>
            <a:pPr lvl="1"/>
            <a:r>
              <a:rPr lang="en-US" dirty="0" smtClean="0"/>
              <a:t>Sketch Up</a:t>
            </a:r>
          </a:p>
          <a:p>
            <a:pPr lvl="1"/>
            <a:r>
              <a:rPr lang="en-US" dirty="0" smtClean="0"/>
              <a:t>Unity</a:t>
            </a:r>
          </a:p>
          <a:p>
            <a:pPr lvl="1"/>
            <a:r>
              <a:rPr lang="en-US" dirty="0" smtClean="0"/>
              <a:t>MySQL</a:t>
            </a:r>
          </a:p>
          <a:p>
            <a:endParaRPr lang="en-US" dirty="0"/>
          </a:p>
          <a:p>
            <a:r>
              <a:rPr lang="en-US" dirty="0" smtClean="0"/>
              <a:t>Application Requirements:</a:t>
            </a:r>
          </a:p>
          <a:p>
            <a:pPr lvl="1"/>
            <a:r>
              <a:rPr lang="en-US" dirty="0" smtClean="0"/>
              <a:t>Windows 7+</a:t>
            </a:r>
          </a:p>
          <a:p>
            <a:pPr lvl="1"/>
            <a:r>
              <a:rPr lang="en-US" dirty="0" smtClean="0"/>
              <a:t>SQL Server</a:t>
            </a:r>
          </a:p>
          <a:p>
            <a:endParaRPr lang="en-US" dirty="0"/>
          </a:p>
          <a:p>
            <a:r>
              <a:rPr lang="en-US" dirty="0" smtClean="0"/>
              <a:t>Sources Used:</a:t>
            </a:r>
          </a:p>
          <a:p>
            <a:pPr lvl="1"/>
            <a:r>
              <a:rPr lang="en-US" dirty="0" err="1" smtClean="0"/>
              <a:t>AUBsis</a:t>
            </a:r>
            <a:r>
              <a:rPr lang="en-US" dirty="0" smtClean="0"/>
              <a:t> Webpages</a:t>
            </a:r>
          </a:p>
          <a:p>
            <a:pPr lvl="1"/>
            <a:r>
              <a:rPr lang="en-US" dirty="0" smtClean="0">
                <a:hlinkClick r:id="rId2"/>
              </a:rPr>
              <a:t>Zomato.com</a:t>
            </a:r>
            <a:r>
              <a:rPr lang="en-US" dirty="0" smtClean="0"/>
              <a:t> Webpages</a:t>
            </a:r>
          </a:p>
          <a:p>
            <a:pPr lvl="1"/>
            <a:r>
              <a:rPr lang="en-US" dirty="0" smtClean="0">
                <a:hlinkClick r:id="rId3" action="ppaction://hlinkfile"/>
              </a:rPr>
              <a:t>Stackoverflow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76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pic>
        <p:nvPicPr>
          <p:cNvPr id="2052" name="Picture 4" descr="https://lh6.googleusercontent.com/nKEikrYxobtFClkKyfhtcaJIDSB9b_o3a7ETNl-5gEfLYW68cDPnpeaVcsKSLWzR1ewQpSz1xjxrYIRZNRl2w7T5Ntta6CePOUBBcmcjEhAh2Wh4Y6jZY5TFL_HzCMDOR-FwUpa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8947" y="1635617"/>
            <a:ext cx="9852338" cy="522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10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108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52918"/>
            <a:ext cx="8946541" cy="4195481"/>
          </a:xfrm>
        </p:spPr>
        <p:txBody>
          <a:bodyPr/>
          <a:lstStyle/>
          <a:p>
            <a:r>
              <a:rPr lang="en-US" dirty="0" smtClean="0"/>
              <a:t>Android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QGIS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435" y="1241828"/>
            <a:ext cx="3871976" cy="24335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249" y="4039009"/>
            <a:ext cx="2756347" cy="2818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235" y="-19140"/>
            <a:ext cx="4348766" cy="688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LeafletJS</a:t>
            </a:r>
            <a:r>
              <a:rPr lang="en-US" dirty="0" smtClean="0"/>
              <a:t> &amp; </a:t>
            </a:r>
            <a:r>
              <a:rPr lang="en-US" dirty="0" err="1" smtClean="0"/>
              <a:t>MapBox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76" y="2914650"/>
            <a:ext cx="82296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3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</a:p>
          <a:p>
            <a:r>
              <a:rPr lang="en-US" smtClean="0"/>
              <a:t>Hello Unity!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653" y="1571223"/>
            <a:ext cx="5913347" cy="4881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50" y="1571223"/>
            <a:ext cx="5913345" cy="488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1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6979"/>
            <a:ext cx="8946541" cy="4195481"/>
          </a:xfrm>
        </p:spPr>
        <p:txBody>
          <a:bodyPr/>
          <a:lstStyle/>
          <a:p>
            <a:r>
              <a:rPr lang="en-US" dirty="0" smtClean="0"/>
              <a:t>In March: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1527"/>
            <a:ext cx="6233373" cy="5106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374" y="1751527"/>
            <a:ext cx="5958625" cy="549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6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396" y="378665"/>
            <a:ext cx="8946541" cy="4195481"/>
          </a:xfrm>
        </p:spPr>
        <p:txBody>
          <a:bodyPr/>
          <a:lstStyle/>
          <a:p>
            <a:r>
              <a:rPr lang="en-US" dirty="0" smtClean="0"/>
              <a:t>In April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03" y="907022"/>
            <a:ext cx="11072625" cy="595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454</TotalTime>
  <Words>120</Words>
  <Application>Microsoft Office PowerPoint</Application>
  <PresentationFormat>Widescreen</PresentationFormat>
  <Paragraphs>58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Century Gothic</vt:lpstr>
      <vt:lpstr>Tahoma</vt:lpstr>
      <vt:lpstr>Times New Roman</vt:lpstr>
      <vt:lpstr>Wingdings 3</vt:lpstr>
      <vt:lpstr>Ion</vt:lpstr>
      <vt:lpstr>PowerPoint Presentation</vt:lpstr>
      <vt:lpstr>Project Aims</vt:lpstr>
      <vt:lpstr>Technical Elements</vt:lpstr>
      <vt:lpstr>Database</vt:lpstr>
      <vt:lpstr>Evolution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Outcome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AUB Kiosk</dc:title>
  <dc:creator>Samer AL Masri</dc:creator>
  <cp:lastModifiedBy>Samer AL Masri</cp:lastModifiedBy>
  <cp:revision>20</cp:revision>
  <dcterms:created xsi:type="dcterms:W3CDTF">2016-05-16T17:01:24Z</dcterms:created>
  <dcterms:modified xsi:type="dcterms:W3CDTF">2016-05-17T18:19:23Z</dcterms:modified>
</cp:coreProperties>
</file>